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70" r:id="rId2"/>
    <p:sldId id="265" r:id="rId3"/>
    <p:sldId id="266" r:id="rId4"/>
    <p:sldId id="267" r:id="rId5"/>
    <p:sldId id="268" r:id="rId6"/>
    <p:sldId id="260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  <a:srgbClr val="008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EA1398F-FBBA-44B2-A42E-D6B077BCEA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72835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E7C12-0A67-4DB1-A19A-656E0235D12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1702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CBC02-9333-4AA8-BF9A-7FF13744FF3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8391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A969EC-8149-4BF2-BA6E-5D9C1258899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9078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873DDE-B806-41E0-BECE-7183B7E15A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2741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0265A-4AAA-43CE-B3B7-1B22F8A3A3E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3881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8CDE5-6F59-4A2F-9352-DFAF2358AC2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5736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50A199-46EF-448F-AF0E-C75974824D6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2521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D3E78D-8DCD-40D4-9C8B-6BF9F13C5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3029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33BCC-AC9A-404D-88C7-F0E4966E52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2851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5A0986-CFDA-4275-AA5B-201A14B352C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2823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6AC910-9867-4B13-9641-638FEAB73C9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8607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F2EA99-066E-46E4-A19C-43C51866EB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6253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B8CCC46-D697-4287-8F16-6A9DA74D38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609600" y="-76200"/>
            <a:ext cx="80772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US" altLang="en-US" sz="3200" kern="0" smtClean="0">
                <a:solidFill>
                  <a:schemeClr val="folHlink"/>
                </a:solidFill>
              </a:rPr>
              <a:t>Me llamo ___________          Clase 801</a:t>
            </a:r>
            <a:br>
              <a:rPr lang="en-US" altLang="en-US" sz="3200" kern="0" smtClean="0">
                <a:solidFill>
                  <a:schemeClr val="folHlink"/>
                </a:solidFill>
              </a:rPr>
            </a:br>
            <a:r>
              <a:rPr lang="en-US" altLang="en-US" sz="3200" kern="0" smtClean="0">
                <a:solidFill>
                  <a:schemeClr val="folHlink"/>
                </a:solidFill>
              </a:rPr>
              <a:t>La fecha es el 17 de abril del 2018</a:t>
            </a:r>
            <a:endParaRPr lang="en-US" altLang="en-US" sz="3200" kern="0" dirty="0" smtClean="0">
              <a:solidFill>
                <a:schemeClr val="folHlink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152400" y="914400"/>
            <a:ext cx="8839200" cy="54102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kern="0" smtClean="0">
                <a:solidFill>
                  <a:srgbClr val="FF0000"/>
                </a:solidFill>
              </a:rPr>
              <a:t>Propósito # 72: </a:t>
            </a:r>
            <a:r>
              <a:rPr lang="es-ES_tradnl" altLang="en-US" sz="2800" kern="0" smtClean="0"/>
              <a:t>¿Siempre haces tus tareas?</a:t>
            </a:r>
            <a:endParaRPr lang="es-ES_tradnl" altLang="en-US" sz="2800" kern="0" smtClean="0">
              <a:solidFill>
                <a:srgbClr val="FF0000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400" i="1" kern="0" smtClean="0">
                <a:solidFill>
                  <a:srgbClr val="7030A0"/>
                </a:solidFill>
              </a:rPr>
              <a:t>L.O: to review the preterite tense and unit vocabulary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kern="0" smtClean="0">
                <a:solidFill>
                  <a:srgbClr val="FF0000"/>
                </a:solidFill>
              </a:rPr>
              <a:t>Actividad Inicial: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kern="0" smtClean="0"/>
              <a:t>Copy and match the opposites.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Contento			a. calor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Enfermo			b. triste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Ir					c. energético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Alto				d. bajo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Frío				e. aburrir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Cansado			f. regresar, volver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Terco				g. bien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Interesar			h. flexible</a:t>
            </a:r>
            <a:endParaRPr lang="es-ES_tradnl" altLang="en-US" sz="2800" kern="0" dirty="0" smtClean="0"/>
          </a:p>
        </p:txBody>
      </p:sp>
    </p:spTree>
    <p:extLst>
      <p:ext uri="{BB962C8B-B14F-4D97-AF65-F5344CB8AC3E}">
        <p14:creationId xmlns:p14="http://schemas.microsoft.com/office/powerpoint/2010/main" val="3283469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4000" smtClean="0">
                <a:solidFill>
                  <a:srgbClr val="FF0000"/>
                </a:solidFill>
              </a:rPr>
              <a:t>Palabras afirmativas y negativas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66800"/>
            <a:ext cx="8763000" cy="5562600"/>
          </a:xfrm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922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5000" r="12500" b="10635"/>
          <a:stretch>
            <a:fillRect/>
          </a:stretch>
        </p:blipFill>
        <p:spPr bwMode="auto">
          <a:xfrm>
            <a:off x="0" y="201613"/>
            <a:ext cx="9144000" cy="642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838200" y="4648200"/>
            <a:ext cx="1365250" cy="36671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b="1"/>
              <a:t>Something</a:t>
            </a: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6934200" y="4648200"/>
            <a:ext cx="1022350" cy="366713"/>
          </a:xfrm>
          <a:prstGeom prst="rect">
            <a:avLst/>
          </a:prstGeom>
          <a:solidFill>
            <a:srgbClr val="CC99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b="1"/>
              <a:t>nothing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5000" r="12500" b="12091"/>
          <a:stretch>
            <a:fillRect/>
          </a:stretch>
        </p:blipFill>
        <p:spPr bwMode="auto">
          <a:xfrm>
            <a:off x="0" y="0"/>
            <a:ext cx="9144000" cy="631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914400" y="4495800"/>
            <a:ext cx="1212850" cy="366713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b="1"/>
              <a:t>Someone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6400800" y="4419600"/>
            <a:ext cx="958850" cy="366713"/>
          </a:xfrm>
          <a:prstGeom prst="rect">
            <a:avLst/>
          </a:prstGeom>
          <a:solidFill>
            <a:srgbClr val="CC99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b="1"/>
              <a:t>No 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5000" r="12500" b="11182"/>
          <a:stretch>
            <a:fillRect/>
          </a:stretch>
        </p:blipFill>
        <p:spPr bwMode="auto">
          <a:xfrm>
            <a:off x="0" y="0"/>
            <a:ext cx="9144000" cy="638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1981200" y="5410200"/>
            <a:ext cx="971550" cy="36671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b="1"/>
              <a:t>Always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6115050" y="5791200"/>
            <a:ext cx="819150" cy="366713"/>
          </a:xfrm>
          <a:prstGeom prst="rect">
            <a:avLst/>
          </a:prstGeom>
          <a:solidFill>
            <a:srgbClr val="CC99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b="1"/>
              <a:t>Never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715000"/>
            <a:ext cx="8229600" cy="1371600"/>
          </a:xfrm>
        </p:spPr>
        <p:txBody>
          <a:bodyPr/>
          <a:lstStyle/>
          <a:p>
            <a:pPr eaLnBrk="1" hangingPunct="1"/>
            <a:r>
              <a:rPr lang="en-US" altLang="en-US" dirty="0" err="1" smtClean="0"/>
              <a:t>Completa</a:t>
            </a:r>
            <a:r>
              <a:rPr lang="en-US" altLang="en-US" dirty="0" smtClean="0"/>
              <a:t> la SOPA DE LETRAS-Palabras </a:t>
            </a:r>
            <a:r>
              <a:rPr lang="en-US" altLang="en-US" dirty="0" err="1" smtClean="0"/>
              <a:t>afirmativas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negativas</a:t>
            </a:r>
            <a:endParaRPr lang="en-US" altLang="en-US" dirty="0" smtClean="0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2" t="4999" r="13409" b="18819"/>
          <a:stretch>
            <a:fillRect/>
          </a:stretch>
        </p:blipFill>
        <p:spPr bwMode="auto">
          <a:xfrm>
            <a:off x="0" y="0"/>
            <a:ext cx="9032875" cy="580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5257800" y="4191000"/>
            <a:ext cx="609600" cy="366713"/>
          </a:xfrm>
          <a:prstGeom prst="rect">
            <a:avLst/>
          </a:prstGeom>
          <a:solidFill>
            <a:srgbClr val="CC99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b="1"/>
              <a:t>Ni =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6019800" y="4191000"/>
            <a:ext cx="1555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b="1"/>
              <a:t>Nor / Neither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604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dirty="0" smtClean="0"/>
              <a:t>TEXTBOOK:</a:t>
            </a:r>
          </a:p>
          <a:p>
            <a:pPr eaLnBrk="1" hangingPunct="1"/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completa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Ejercicio</a:t>
            </a:r>
            <a:r>
              <a:rPr lang="en-US" altLang="en-US" u="sng" dirty="0" smtClean="0"/>
              <a:t> 9</a:t>
            </a:r>
            <a:r>
              <a:rPr lang="en-US" altLang="en-US" dirty="0" smtClean="0"/>
              <a:t> p. 278</a:t>
            </a:r>
          </a:p>
          <a:p>
            <a:pPr eaLnBrk="1" hangingPunct="1"/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responde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Ejercicio</a:t>
            </a:r>
            <a:r>
              <a:rPr lang="en-US" altLang="en-US" u="sng" dirty="0" smtClean="0"/>
              <a:t> 10</a:t>
            </a:r>
            <a:r>
              <a:rPr lang="en-US" altLang="en-US" dirty="0" smtClean="0"/>
              <a:t> p. 278</a:t>
            </a:r>
          </a:p>
          <a:p>
            <a:pPr eaLnBrk="1" hangingPunct="1"/>
            <a:endParaRPr lang="en-US" altLang="en-US" dirty="0" smtClean="0"/>
          </a:p>
          <a:p>
            <a:pPr eaLnBrk="1" hangingPunct="1"/>
            <a:endParaRPr lang="en-US" altLang="en-US" dirty="0" smtClean="0"/>
          </a:p>
          <a:p>
            <a:pPr eaLnBrk="1" hangingPunct="1">
              <a:buFontTx/>
              <a:buNone/>
            </a:pPr>
            <a:r>
              <a:rPr lang="en-US" altLang="en-US" dirty="0" smtClean="0"/>
              <a:t>WORKBOOK:</a:t>
            </a:r>
          </a:p>
          <a:p>
            <a:pPr eaLnBrk="1" hangingPunct="1"/>
            <a:r>
              <a:rPr lang="en-US" altLang="en-US" dirty="0" err="1" smtClean="0"/>
              <a:t>Completa</a:t>
            </a:r>
            <a:r>
              <a:rPr lang="en-US" altLang="en-US" dirty="0" smtClean="0"/>
              <a:t> p.8.10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381000" y="3352800"/>
            <a:ext cx="8229600" cy="96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4400" dirty="0" err="1">
                <a:solidFill>
                  <a:srgbClr val="FF0000"/>
                </a:solidFill>
              </a:rPr>
              <a:t>Tarea</a:t>
            </a:r>
            <a:r>
              <a:rPr lang="en-US" altLang="en-US" sz="4400" dirty="0">
                <a:solidFill>
                  <a:srgbClr val="FF0000"/>
                </a:solidFill>
              </a:rPr>
              <a:t> # </a:t>
            </a:r>
            <a:r>
              <a:rPr lang="en-US" altLang="en-US" sz="4400" dirty="0" smtClean="0">
                <a:solidFill>
                  <a:srgbClr val="FF0000"/>
                </a:solidFill>
              </a:rPr>
              <a:t>72</a:t>
            </a:r>
            <a:endParaRPr lang="en-US" altLang="en-US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3291</TotalTime>
  <Words>85</Words>
  <Application>Microsoft Office PowerPoint</Application>
  <PresentationFormat>On-screen Show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PowerPoint Presentation</vt:lpstr>
      <vt:lpstr>Palabras afirmativas y negativas</vt:lpstr>
      <vt:lpstr>PowerPoint Presentation</vt:lpstr>
      <vt:lpstr>PowerPoint Presentation</vt:lpstr>
      <vt:lpstr>PowerPoint Presentation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       Clase 8im La fecha es el 18 de diciembre del 2012</dc:title>
  <dc:creator>Helen Zumaeta</dc:creator>
  <cp:lastModifiedBy>Helen Zumaeta</cp:lastModifiedBy>
  <cp:revision>30</cp:revision>
  <dcterms:created xsi:type="dcterms:W3CDTF">2012-12-18T14:49:35Z</dcterms:created>
  <dcterms:modified xsi:type="dcterms:W3CDTF">2018-04-17T20:42:15Z</dcterms:modified>
</cp:coreProperties>
</file>